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69" r:id="rId2"/>
    <p:sldId id="261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87B9A-6F82-A241-9CF3-EA0E89B3E680}" type="datetimeFigureOut">
              <a:rPr lang="en-US" smtClean="0"/>
              <a:t>18.01.20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62E8-3271-2B47-B0B4-5D565C341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1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2FAED-6507-1F42-8BA5-617F13AE7358}" type="datetimeFigureOut">
              <a:rPr lang="en-US" smtClean="0"/>
              <a:t>18.01.20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C3BE-29E0-CF4E-B173-BE5A6EFF1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72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5FEB-39A7-E64D-AA33-1419D93B2F4F}" type="datetime1">
              <a:rPr lang="en-US" smtClean="0"/>
              <a:t>18.01.20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4DA-3F00-2E40-B43F-8D03C2B36D8E}" type="datetime1">
              <a:rPr lang="en-US" smtClean="0"/>
              <a:t>18.01.20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6C26-371D-194A-8DCD-468992381E9D}" type="datetime1">
              <a:rPr lang="en-US" smtClean="0"/>
              <a:t>18.01.20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8149-2E7B-384B-A9CA-B217FAF01ED2}" type="datetime1">
              <a:rPr lang="en-US" smtClean="0"/>
              <a:t>18.01.20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415B-D089-3D41-BFB5-1635E0324795}" type="datetime1">
              <a:rPr lang="en-US" smtClean="0"/>
              <a:t>18.01.20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41D2-C702-7745-8EBD-1ECE3499243A}" type="datetime1">
              <a:rPr lang="en-US" smtClean="0"/>
              <a:t>18.01.20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F261-15EF-734F-98EC-46C2F75669B9}" type="datetime1">
              <a:rPr lang="en-US" smtClean="0"/>
              <a:t>18.01.20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33BE-CA1E-7246-908C-23401CE96C8D}" type="datetime1">
              <a:rPr lang="en-US" smtClean="0"/>
              <a:t>18.01.20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85824D8C-2ABD-408C-B83F-6E288DBA4DA5}"/>
              </a:ext>
            </a:extLst>
          </p:cNvPr>
          <p:cNvSpPr txBox="1"/>
          <p:nvPr userDrawn="1"/>
        </p:nvSpPr>
        <p:spPr>
          <a:xfrm>
            <a:off x="684196" y="3544212"/>
            <a:ext cx="7532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  <a:t>Eine </a:t>
            </a:r>
            <a:r>
              <a:rPr lang="en-US" sz="3600" b="1" dirty="0" err="1">
                <a:solidFill>
                  <a:schemeClr val="tx2"/>
                </a:solidFill>
                <a:latin typeface="Century Gothic"/>
                <a:cs typeface="Century Gothic"/>
              </a:rPr>
              <a:t>Praktikumspräsentation</a:t>
            </a:r>
            <a: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  <a:t> von </a:t>
            </a:r>
            <a:b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</a:br>
            <a: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  <a:t/>
            </a:r>
            <a:b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</a:br>
            <a:r>
              <a:rPr lang="en-US" sz="3600" b="1" dirty="0">
                <a:solidFill>
                  <a:schemeClr val="tx2"/>
                </a:solidFill>
                <a:latin typeface="Century Gothic"/>
                <a:cs typeface="Century Gothic"/>
              </a:rPr>
              <a:t> ____________________</a:t>
            </a:r>
            <a:r>
              <a:rPr lang="en-US" sz="3600" dirty="0">
                <a:solidFill>
                  <a:schemeClr val="tx2"/>
                </a:solidFill>
                <a:latin typeface="Arial Black"/>
                <a:cs typeface="Arial Black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Arial Black"/>
                <a:cs typeface="Arial Black"/>
              </a:rPr>
            </a:br>
            <a:endParaRPr lang="de-DE" sz="3600" dirty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C829-69C5-5A49-AB0B-5263E1B9C8A3}" type="datetime1">
              <a:rPr lang="en-US" smtClean="0"/>
              <a:t>18.01.20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574D2A1D-68E5-4329-A5A9-29DFA33B85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33704"/>
            <a:ext cx="7750340" cy="2802046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="" xmlns:a16="http://schemas.microsoft.com/office/drawing/2014/main" id="{6F80B8D4-2020-46F0-A7B3-B0AA1E1911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2093" y="4500881"/>
            <a:ext cx="4817038" cy="914400"/>
          </a:xfrm>
        </p:spPr>
        <p:txBody>
          <a:bodyPr anchor="ctr"/>
          <a:lstStyle>
            <a:lvl1pPr marL="114300" indent="0" algn="ctr">
              <a:buNone/>
              <a:defRPr/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de-DE" dirty="0"/>
              <a:t>Vorname Nachname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ED20-B687-BA4A-A578-089D3575C867}" type="datetime1">
              <a:rPr lang="en-US" smtClean="0"/>
              <a:t>18.01.20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302F-509A-0F4B-9559-8BA863B5691F}" type="datetime1">
              <a:rPr lang="en-US" smtClean="0"/>
              <a:t>18.01.20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08A69A-C9EF-3B47-AF91-9785FE0F7A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99E365-52C3-054D-BD26-6AF3447FE6A5}" type="datetime1">
              <a:rPr lang="en-US" smtClean="0"/>
              <a:t>18.01.20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="" xmlns:a16="http://schemas.microsoft.com/office/drawing/2014/main" id="{935D4B7B-DF4D-4A50-B471-12DA29E8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1</a:t>
            </a:fld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B6038258-0FB5-41C5-ADE2-48B32E0043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870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>
                <a:latin typeface="Century Gothic"/>
                <a:cs typeface="Century Gothic"/>
              </a:rPr>
              <a:t>Praktikumsbetrieb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E49346B-AE98-466D-B732-C5E367E85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423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de-DE" sz="2400" b="1" dirty="0"/>
              <a:t>Leitfragen</a:t>
            </a:r>
          </a:p>
          <a:p>
            <a:r>
              <a:rPr lang="de-DE" sz="2000" dirty="0"/>
              <a:t>Gegenstand des Betriebs, Betriebsstruktur und -größe, eventuell Abteilungen, wie viele Mitarbeiter in welchen Funktionen, eigener Tätigkeitsbereich usw.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9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 smtClean="0">
                <a:latin typeface="Century Gothic"/>
                <a:cs typeface="Century Gothic"/>
              </a:rPr>
              <a:t>Berufsbild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E49346B-AE98-466D-B732-C5E367E8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DE" sz="2400" b="1" dirty="0"/>
              <a:t>Leitfragen</a:t>
            </a:r>
          </a:p>
          <a:p>
            <a:pPr lvl="0"/>
            <a:r>
              <a:rPr lang="de-DE" dirty="0"/>
              <a:t>Beschreibe einen Beruf, den du im Praktikum kennengelernt hast (erforderliche Qualifikation, Schwerpunkte der Ausbildung, Tätigkeitsschwerpunkte, Aufstiegs- und Spezialisierungs-möglichkeiten, Gehalt, Zukunftsaussichten für den Beruf usw.)! </a:t>
            </a:r>
            <a:endParaRPr lang="en-US" dirty="0"/>
          </a:p>
          <a:p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>
                <a:latin typeface="Century Gothic"/>
                <a:cs typeface="Century Gothic"/>
              </a:rPr>
              <a:t>Aufgaben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während</a:t>
            </a:r>
            <a:r>
              <a:rPr lang="en-US" sz="2400" b="1" dirty="0">
                <a:latin typeface="Century Gothic"/>
                <a:cs typeface="Century Gothic"/>
              </a:rPr>
              <a:t> des </a:t>
            </a:r>
            <a:r>
              <a:rPr lang="en-US" sz="2400" b="1" dirty="0" err="1">
                <a:latin typeface="Century Gothic"/>
                <a:cs typeface="Century Gothic"/>
              </a:rPr>
              <a:t>Praktikums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E49346B-AE98-466D-B732-C5E367E8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DE" sz="2400" b="1" dirty="0"/>
              <a:t>Leitfragen</a:t>
            </a:r>
          </a:p>
          <a:p>
            <a:pPr marL="285750" indent="-285750">
              <a:buFont typeface="Arial"/>
              <a:buChar char="•"/>
            </a:pPr>
            <a:r>
              <a:rPr lang="de-DE" dirty="0"/>
              <a:t>Verfasse einen Kurzüberblick über den Gesamtverlauf, Einsatzschwerpunkte, Arbeitszeiten, Haupttätigkeiten des Praktikums 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 smtClean="0">
                <a:latin typeface="Century Gothic"/>
                <a:cs typeface="Century Gothic"/>
              </a:rPr>
              <a:t>Auswertung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E49346B-AE98-466D-B732-C5E367E8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DE" sz="2400" b="1" dirty="0"/>
              <a:t>Leitfragen</a:t>
            </a:r>
          </a:p>
          <a:p>
            <a:pPr lvl="0"/>
            <a:r>
              <a:rPr lang="de-DE" dirty="0"/>
              <a:t>Inwiefern wurden deine Erwartungen erfüllt bzw. nicht erfüllt?</a:t>
            </a:r>
            <a:endParaRPr lang="en-US" dirty="0"/>
          </a:p>
          <a:p>
            <a:pPr lvl="0"/>
            <a:r>
              <a:rPr lang="de-DE" dirty="0"/>
              <a:t>Wie bist du als Praktikant zurechtgekommen? Gab es ein angenehmes Betriebsklima, in dem du dich wohlgefühlt hast? Wie war deine Betreuung durch den Betrieb? </a:t>
            </a:r>
            <a:endParaRPr lang="en-US" dirty="0"/>
          </a:p>
          <a:p>
            <a:pPr lvl="0"/>
            <a:r>
              <a:rPr lang="de-DE" dirty="0" smtClean="0"/>
              <a:t>Welche </a:t>
            </a:r>
            <a:r>
              <a:rPr lang="de-DE" dirty="0"/>
              <a:t>Erkenntnisse über deine eigenen Fähigkeiten, Stärken und mögliche Schwächen hast du gewonnen? </a:t>
            </a:r>
            <a:endParaRPr lang="en-US" dirty="0"/>
          </a:p>
          <a:p>
            <a:pPr lvl="0"/>
            <a:r>
              <a:rPr lang="de-DE" dirty="0"/>
              <a:t>Welche Konsequenzen ergeben sich für deine weitere Berufsplanung? </a:t>
            </a:r>
            <a:endParaRPr lang="en-US" dirty="0"/>
          </a:p>
          <a:p>
            <a:pPr marL="114300" indent="0">
              <a:buNone/>
            </a:pP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4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err="1">
                <a:latin typeface="Century Gothic"/>
                <a:cs typeface="Century Gothic"/>
              </a:rPr>
              <a:t>Eindrücke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aus</a:t>
            </a:r>
            <a:r>
              <a:rPr lang="en-US" sz="2400" b="1" dirty="0">
                <a:latin typeface="Century Gothic"/>
                <a:cs typeface="Century Gothic"/>
              </a:rPr>
              <a:t> dem </a:t>
            </a:r>
            <a:r>
              <a:rPr lang="en-US" sz="2400" b="1" dirty="0" err="1">
                <a:latin typeface="Century Gothic"/>
                <a:cs typeface="Century Gothic"/>
              </a:rPr>
              <a:t>Praktikum</a:t>
            </a:r>
            <a:endParaRPr lang="en-US" sz="2400" b="1" dirty="0">
              <a:latin typeface="Century Gothic"/>
              <a:cs typeface="Century Gothic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AE49346B-AE98-466D-B732-C5E367E8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DE" sz="2400" b="1" dirty="0"/>
              <a:t>Beispielsweise</a:t>
            </a:r>
          </a:p>
          <a:p>
            <a:r>
              <a:rPr lang="en-US" dirty="0" err="1"/>
              <a:t>Bilder</a:t>
            </a:r>
            <a:endParaRPr lang="en-US" dirty="0"/>
          </a:p>
          <a:p>
            <a:r>
              <a:rPr lang="en-US" dirty="0" err="1"/>
              <a:t>Zeichnungen</a:t>
            </a:r>
            <a:endParaRPr lang="en-US" dirty="0"/>
          </a:p>
          <a:p>
            <a:r>
              <a:rPr lang="en-US" dirty="0" err="1"/>
              <a:t>Arbeitsergebnisse</a:t>
            </a:r>
            <a:endParaRPr lang="en-US" dirty="0"/>
          </a:p>
          <a:p>
            <a:r>
              <a:rPr lang="en-US" dirty="0"/>
              <a:t>Etc.</a:t>
            </a:r>
          </a:p>
          <a:p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69A-C9EF-3B47-AF91-9785FE0F7A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2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1313</TotalTime>
  <Words>163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Praktikumsbetrieb </vt:lpstr>
      <vt:lpstr>Berufsbild</vt:lpstr>
      <vt:lpstr>Aufgaben während des Praktikums</vt:lpstr>
      <vt:lpstr>Auswertung</vt:lpstr>
      <vt:lpstr>Eindrücke aus dem Praktikum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Berufsfeldparcour   am 11.07.2017</dc:title>
  <dc:creator>Fenja Wissborn</dc:creator>
  <cp:lastModifiedBy>Fenja Wissborn</cp:lastModifiedBy>
  <cp:revision>17</cp:revision>
  <cp:lastPrinted>2019-06-19T07:07:15Z</cp:lastPrinted>
  <dcterms:created xsi:type="dcterms:W3CDTF">2017-06-28T20:40:29Z</dcterms:created>
  <dcterms:modified xsi:type="dcterms:W3CDTF">2020-01-19T13:36:15Z</dcterms:modified>
</cp:coreProperties>
</file>