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8"/>
  </p:notesMasterIdLst>
  <p:handoutMasterIdLst>
    <p:handoutMasterId r:id="rId9"/>
  </p:handoutMasterIdLst>
  <p:sldIdLst>
    <p:sldId id="269" r:id="rId2"/>
    <p:sldId id="261" r:id="rId3"/>
    <p:sldId id="270" r:id="rId4"/>
    <p:sldId id="271" r:id="rId5"/>
    <p:sldId id="272" r:id="rId6"/>
    <p:sldId id="27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-72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C87B9A-6F82-A241-9CF3-EA0E89B3E680}" type="datetimeFigureOut">
              <a:rPr lang="en-US" smtClean="0"/>
              <a:t>18.01.20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662E8-3271-2B47-B0B4-5D565C341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8136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A2FAED-6507-1F42-8BA5-617F13AE7358}" type="datetimeFigureOut">
              <a:rPr lang="en-US" smtClean="0"/>
              <a:t>18.01.20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C6C3BE-29E0-CF4E-B173-BE5A6EFF1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7298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A5FEB-39A7-E64D-AA33-1419D93B2F4F}" type="datetime1">
              <a:rPr lang="en-US" smtClean="0"/>
              <a:t>18.01.20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284DA-3F00-2E40-B43F-8D03C2B36D8E}" type="datetime1">
              <a:rPr lang="en-US" smtClean="0"/>
              <a:t>18.01.20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16C26-371D-194A-8DCD-468992381E9D}" type="datetime1">
              <a:rPr lang="en-US" smtClean="0"/>
              <a:t>18.01.20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58149-2E7B-384B-A9CA-B217FAF01ED2}" type="datetime1">
              <a:rPr lang="en-US" smtClean="0"/>
              <a:t>18.01.20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15B-D089-3D41-BFB5-1635E0324795}" type="datetime1">
              <a:rPr lang="en-US" smtClean="0"/>
              <a:t>18.01.20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B41D2-C702-7745-8EBD-1ECE3499243A}" type="datetime1">
              <a:rPr lang="en-US" smtClean="0"/>
              <a:t>18.01.20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DF261-15EF-734F-98EC-46C2F75669B9}" type="datetime1">
              <a:rPr lang="en-US" smtClean="0"/>
              <a:t>18.01.20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D33BE-CA1E-7246-908C-23401CE96C8D}" type="datetime1">
              <a:rPr lang="en-US" smtClean="0"/>
              <a:t>18.01.20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feld 9">
            <a:extLst>
              <a:ext uri="{FF2B5EF4-FFF2-40B4-BE49-F238E27FC236}">
                <a16:creationId xmlns="" xmlns:a16="http://schemas.microsoft.com/office/drawing/2014/main" id="{85824D8C-2ABD-408C-B83F-6E288DBA4DA5}"/>
              </a:ext>
            </a:extLst>
          </p:cNvPr>
          <p:cNvSpPr txBox="1"/>
          <p:nvPr userDrawn="1"/>
        </p:nvSpPr>
        <p:spPr>
          <a:xfrm>
            <a:off x="684196" y="3544212"/>
            <a:ext cx="753283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solidFill>
                  <a:schemeClr val="tx2"/>
                </a:solidFill>
                <a:latin typeface="Century Gothic"/>
                <a:cs typeface="Century Gothic"/>
              </a:rPr>
              <a:t>Eine </a:t>
            </a:r>
            <a:r>
              <a:rPr lang="en-US" sz="3600" b="1" dirty="0" err="1">
                <a:solidFill>
                  <a:schemeClr val="tx2"/>
                </a:solidFill>
                <a:latin typeface="Century Gothic"/>
                <a:cs typeface="Century Gothic"/>
              </a:rPr>
              <a:t>Praktikumspräsentation</a:t>
            </a:r>
            <a:r>
              <a:rPr lang="en-US" sz="3600" b="1" dirty="0">
                <a:solidFill>
                  <a:schemeClr val="tx2"/>
                </a:solidFill>
                <a:latin typeface="Century Gothic"/>
                <a:cs typeface="Century Gothic"/>
              </a:rPr>
              <a:t> von </a:t>
            </a:r>
            <a:br>
              <a:rPr lang="en-US" sz="3600" b="1" dirty="0">
                <a:solidFill>
                  <a:schemeClr val="tx2"/>
                </a:solidFill>
                <a:latin typeface="Century Gothic"/>
                <a:cs typeface="Century Gothic"/>
              </a:rPr>
            </a:br>
            <a:r>
              <a:rPr lang="en-US" sz="3600" b="1" dirty="0">
                <a:solidFill>
                  <a:schemeClr val="tx2"/>
                </a:solidFill>
                <a:latin typeface="Century Gothic"/>
                <a:cs typeface="Century Gothic"/>
              </a:rPr>
              <a:t/>
            </a:r>
            <a:br>
              <a:rPr lang="en-US" sz="3600" b="1" dirty="0">
                <a:solidFill>
                  <a:schemeClr val="tx2"/>
                </a:solidFill>
                <a:latin typeface="Century Gothic"/>
                <a:cs typeface="Century Gothic"/>
              </a:rPr>
            </a:br>
            <a:r>
              <a:rPr lang="en-US" sz="3600" b="1" dirty="0">
                <a:solidFill>
                  <a:schemeClr val="tx2"/>
                </a:solidFill>
                <a:latin typeface="Century Gothic"/>
                <a:cs typeface="Century Gothic"/>
              </a:rPr>
              <a:t> ____________________</a:t>
            </a:r>
            <a:r>
              <a:rPr lang="en-US" sz="3600" dirty="0">
                <a:solidFill>
                  <a:schemeClr val="tx2"/>
                </a:solidFill>
                <a:latin typeface="Arial Black"/>
                <a:cs typeface="Arial Black"/>
              </a:rPr>
              <a:t/>
            </a:r>
            <a:br>
              <a:rPr lang="en-US" sz="3600" dirty="0">
                <a:solidFill>
                  <a:schemeClr val="tx2"/>
                </a:solidFill>
                <a:latin typeface="Arial Black"/>
                <a:cs typeface="Arial Black"/>
              </a:rPr>
            </a:b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43C829-69C5-5A49-AB0B-5263E1B9C8A3}" type="datetime1">
              <a:rPr lang="en-US" smtClean="0"/>
              <a:t>18.01.20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>
            <a:extLst>
              <a:ext uri="{FF2B5EF4-FFF2-40B4-BE49-F238E27FC236}">
                <a16:creationId xmlns="" xmlns:a16="http://schemas.microsoft.com/office/drawing/2014/main" id="{574D2A1D-68E5-4329-A5A9-29DFA33B851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33704"/>
            <a:ext cx="7750340" cy="2802046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="" xmlns:a16="http://schemas.microsoft.com/office/drawing/2014/main" id="{6F80B8D4-2020-46F0-A7B3-B0AA1E19118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042093" y="4500881"/>
            <a:ext cx="4817038" cy="914400"/>
          </a:xfrm>
        </p:spPr>
        <p:txBody>
          <a:bodyPr anchor="ctr"/>
          <a:lstStyle>
            <a:lvl1pPr marL="114300" indent="0" algn="ctr">
              <a:buNone/>
              <a:defRPr/>
            </a:lvl1pPr>
            <a:lvl2pPr marL="411480" indent="0">
              <a:buNone/>
              <a:defRPr/>
            </a:lvl2pPr>
            <a:lvl3pPr marL="777240" indent="0">
              <a:buNone/>
              <a:defRPr/>
            </a:lvl3pPr>
            <a:lvl4pPr marL="1051560" indent="0">
              <a:buNone/>
              <a:defRPr/>
            </a:lvl4pPr>
            <a:lvl5pPr marL="1325880" indent="0">
              <a:buNone/>
              <a:defRPr/>
            </a:lvl5pPr>
          </a:lstStyle>
          <a:p>
            <a:pPr lvl="0"/>
            <a:r>
              <a:rPr lang="de-DE" dirty="0"/>
              <a:t>Vorname Nachname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1ED20-B687-BA4A-A578-089D3575C867}" type="datetime1">
              <a:rPr lang="en-US" smtClean="0"/>
              <a:t>18.01.20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302F-509A-0F4B-9559-8BA863B5691F}" type="datetime1">
              <a:rPr lang="en-US" smtClean="0"/>
              <a:t>18.01.20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Click to edit Master text styles</a:t>
            </a:r>
          </a:p>
          <a:p>
            <a:pPr lvl="1"/>
            <a:r>
              <a:rPr lang="de-DE"/>
              <a:t>Second level</a:t>
            </a:r>
          </a:p>
          <a:p>
            <a:pPr lvl="2"/>
            <a:r>
              <a:rPr lang="de-DE"/>
              <a:t>Third level</a:t>
            </a:r>
          </a:p>
          <a:p>
            <a:pPr lvl="3"/>
            <a:r>
              <a:rPr lang="de-DE"/>
              <a:t>Fourth level</a:t>
            </a:r>
          </a:p>
          <a:p>
            <a:pPr lvl="4"/>
            <a:r>
              <a:rPr lang="de-DE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8908A69A-C9EF-3B47-AF91-9785FE0F7AE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E99E365-52C3-054D-BD26-6AF3447FE6A5}" type="datetime1">
              <a:rPr lang="en-US" smtClean="0"/>
              <a:t>18.01.20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="" xmlns:a16="http://schemas.microsoft.com/office/drawing/2014/main" id="{935D4B7B-DF4D-4A50-B471-12DA29E855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1</a:t>
            </a:fld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="" xmlns:a16="http://schemas.microsoft.com/office/drawing/2014/main" id="{B6038258-0FB5-41C5-ADE2-48B32E0043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8702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>
                <a:latin typeface="Century Gothic"/>
                <a:cs typeface="Century Gothic"/>
              </a:rPr>
              <a:t>Praktikumsbetrieb</a:t>
            </a:r>
            <a:r>
              <a:rPr lang="en-US" sz="2400" b="1" dirty="0">
                <a:latin typeface="Century Gothic"/>
                <a:cs typeface="Century Gothic"/>
              </a:rPr>
              <a:t> 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AE49346B-AE98-466D-B732-C5E367E85C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35423"/>
            <a:ext cx="7620000" cy="4800600"/>
          </a:xfrm>
        </p:spPr>
        <p:txBody>
          <a:bodyPr/>
          <a:lstStyle/>
          <a:p>
            <a:pPr marL="114300" indent="0">
              <a:buNone/>
            </a:pPr>
            <a:r>
              <a:rPr lang="de-DE" sz="2400" b="1" dirty="0"/>
              <a:t>Leitfragen</a:t>
            </a:r>
          </a:p>
          <a:p>
            <a:r>
              <a:rPr lang="de-DE" sz="2000" dirty="0"/>
              <a:t>Gegenstand des Betriebs, Betriebsstruktur und -größe, eventuell Abteilungen, wie viele Mitarbeiter in welchen Funktionen, eigener Tätigkeitsbereich usw. 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496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 smtClean="0">
                <a:latin typeface="Century Gothic"/>
                <a:cs typeface="Century Gothic"/>
              </a:rPr>
              <a:t>Berufsbild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AE49346B-AE98-466D-B732-C5E367E8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de-DE" sz="2400" b="1" dirty="0"/>
              <a:t>Leitfragen</a:t>
            </a:r>
          </a:p>
          <a:p>
            <a:pPr lvl="0"/>
            <a:r>
              <a:rPr lang="de-DE" dirty="0"/>
              <a:t>Beschreibe einen Beruf, den du im Praktikum kennengelernt hast (erforderliche Qualifikation, Schwerpunkte der Ausbildung, Tätigkeitsschwerpunkte, Aufstiegs- und Spezialisierungs-möglichkeiten, Gehalt, Zukunftsaussichten für den Beruf usw.)! </a:t>
            </a:r>
            <a:endParaRPr lang="en-US" dirty="0"/>
          </a:p>
          <a:p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921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>
                <a:latin typeface="Century Gothic"/>
                <a:cs typeface="Century Gothic"/>
              </a:rPr>
              <a:t>Aufgaben</a:t>
            </a:r>
            <a:r>
              <a:rPr lang="en-US" sz="2400" b="1" dirty="0">
                <a:latin typeface="Century Gothic"/>
                <a:cs typeface="Century Gothic"/>
              </a:rPr>
              <a:t> </a:t>
            </a:r>
            <a:r>
              <a:rPr lang="en-US" sz="2400" b="1" dirty="0" err="1">
                <a:latin typeface="Century Gothic"/>
                <a:cs typeface="Century Gothic"/>
              </a:rPr>
              <a:t>während</a:t>
            </a:r>
            <a:r>
              <a:rPr lang="en-US" sz="2400" b="1" dirty="0">
                <a:latin typeface="Century Gothic"/>
                <a:cs typeface="Century Gothic"/>
              </a:rPr>
              <a:t> des </a:t>
            </a:r>
            <a:r>
              <a:rPr lang="en-US" sz="2400" b="1" dirty="0" err="1">
                <a:latin typeface="Century Gothic"/>
                <a:cs typeface="Century Gothic"/>
              </a:rPr>
              <a:t>Praktikums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AE49346B-AE98-466D-B732-C5E367E8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de-DE" sz="2400" b="1" dirty="0"/>
              <a:t>Leitfragen</a:t>
            </a:r>
          </a:p>
          <a:p>
            <a:pPr marL="285750" indent="-285750">
              <a:buFont typeface="Arial"/>
              <a:buChar char="•"/>
            </a:pPr>
            <a:r>
              <a:rPr lang="de-DE" dirty="0"/>
              <a:t>Verfasse einen Kurzüberblick über den Gesamtverlauf, Einsatzschwerpunkte, Arbeitszeiten, Haupttätigkeiten des Praktikums </a:t>
            </a: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54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 smtClean="0">
                <a:latin typeface="Century Gothic"/>
                <a:cs typeface="Century Gothic"/>
              </a:rPr>
              <a:t>Auswertung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AE49346B-AE98-466D-B732-C5E367E8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de-DE" sz="2400" b="1" dirty="0"/>
              <a:t>Leitfragen</a:t>
            </a:r>
          </a:p>
          <a:p>
            <a:pPr lvl="0"/>
            <a:r>
              <a:rPr lang="de-DE" dirty="0"/>
              <a:t>Inwiefern wurden deine Erwartungen erfüllt bzw. nicht erfüllt?</a:t>
            </a:r>
            <a:endParaRPr lang="en-US" dirty="0"/>
          </a:p>
          <a:p>
            <a:pPr lvl="0"/>
            <a:r>
              <a:rPr lang="de-DE" dirty="0"/>
              <a:t>Wie bist du als Praktikant zurechtgekommen? Gab es ein angenehmes Betriebsklima, in dem du dich wohlgefühlt hast? Wie war deine Betreuung durch den Betrieb? </a:t>
            </a:r>
            <a:endParaRPr lang="en-US" dirty="0"/>
          </a:p>
          <a:p>
            <a:pPr lvl="0"/>
            <a:r>
              <a:rPr lang="de-DE" dirty="0" smtClean="0"/>
              <a:t>Welche </a:t>
            </a:r>
            <a:r>
              <a:rPr lang="de-DE" dirty="0"/>
              <a:t>Erkenntnisse über deine eigenen Fähigkeiten, Stärken und mögliche Schwächen hast du gewonnen? </a:t>
            </a:r>
            <a:endParaRPr lang="en-US" dirty="0"/>
          </a:p>
          <a:p>
            <a:pPr lvl="0"/>
            <a:r>
              <a:rPr lang="de-DE" dirty="0"/>
              <a:t>Welche Konsequenzen ergeben sich für deine weitere Berufsplanung? </a:t>
            </a:r>
            <a:endParaRPr lang="en-US" dirty="0"/>
          </a:p>
          <a:p>
            <a:pPr marL="114300" indent="0">
              <a:buNone/>
            </a:pPr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41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400" b="1" dirty="0" err="1">
                <a:latin typeface="Century Gothic"/>
                <a:cs typeface="Century Gothic"/>
              </a:rPr>
              <a:t>Eindrücke</a:t>
            </a:r>
            <a:r>
              <a:rPr lang="en-US" sz="2400" b="1" dirty="0">
                <a:latin typeface="Century Gothic"/>
                <a:cs typeface="Century Gothic"/>
              </a:rPr>
              <a:t> </a:t>
            </a:r>
            <a:r>
              <a:rPr lang="en-US" sz="2400" b="1" dirty="0" err="1">
                <a:latin typeface="Century Gothic"/>
                <a:cs typeface="Century Gothic"/>
              </a:rPr>
              <a:t>aus</a:t>
            </a:r>
            <a:r>
              <a:rPr lang="en-US" sz="2400" b="1" dirty="0">
                <a:latin typeface="Century Gothic"/>
                <a:cs typeface="Century Gothic"/>
              </a:rPr>
              <a:t> dem </a:t>
            </a:r>
            <a:r>
              <a:rPr lang="en-US" sz="2400" b="1" dirty="0" err="1">
                <a:latin typeface="Century Gothic"/>
                <a:cs typeface="Century Gothic"/>
              </a:rPr>
              <a:t>Praktikum</a:t>
            </a:r>
            <a:endParaRPr lang="en-US" sz="2400" b="1" dirty="0">
              <a:latin typeface="Century Gothic"/>
              <a:cs typeface="Century Gothic"/>
            </a:endParaRPr>
          </a:p>
        </p:txBody>
      </p:sp>
      <p:sp>
        <p:nvSpPr>
          <p:cNvPr id="4" name="Inhaltsplatzhalter 3">
            <a:extLst>
              <a:ext uri="{FF2B5EF4-FFF2-40B4-BE49-F238E27FC236}">
                <a16:creationId xmlns="" xmlns:a16="http://schemas.microsoft.com/office/drawing/2014/main" id="{AE49346B-AE98-466D-B732-C5E367E8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de-DE" sz="2400" b="1" dirty="0"/>
              <a:t>Beispielsweise</a:t>
            </a:r>
          </a:p>
          <a:p>
            <a:r>
              <a:rPr lang="en-US" dirty="0" err="1"/>
              <a:t>Bilder</a:t>
            </a:r>
            <a:endParaRPr lang="en-US" dirty="0"/>
          </a:p>
          <a:p>
            <a:r>
              <a:rPr lang="en-US" dirty="0" err="1"/>
              <a:t>Zeichnungen</a:t>
            </a:r>
            <a:endParaRPr lang="en-US" dirty="0"/>
          </a:p>
          <a:p>
            <a:r>
              <a:rPr lang="en-US" dirty="0" err="1"/>
              <a:t>Arbeitsergebnisse</a:t>
            </a:r>
            <a:endParaRPr lang="en-US" dirty="0"/>
          </a:p>
          <a:p>
            <a:r>
              <a:rPr lang="en-US" dirty="0"/>
              <a:t>Etc.</a:t>
            </a:r>
          </a:p>
          <a:p>
            <a:endParaRPr lang="de-DE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8A69A-C9EF-3B47-AF91-9785FE0F7A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42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1313</TotalTime>
  <Words>163</Words>
  <Application>Microsoft Macintosh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Adjacency</vt:lpstr>
      <vt:lpstr>PowerPoint Presentation</vt:lpstr>
      <vt:lpstr>Praktikumsbetrieb </vt:lpstr>
      <vt:lpstr>Berufsbild</vt:lpstr>
      <vt:lpstr>Aufgaben während des Praktikums</vt:lpstr>
      <vt:lpstr>Auswertung</vt:lpstr>
      <vt:lpstr>Eindrücke aus dem Praktikum</vt:lpstr>
    </vt:vector>
  </TitlesOfParts>
  <Company>Student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Berufsfeldparcour   am 11.07.2017</dc:title>
  <dc:creator>Fenja Wissborn</dc:creator>
  <cp:lastModifiedBy>Fenja Wissborn</cp:lastModifiedBy>
  <cp:revision>17</cp:revision>
  <cp:lastPrinted>2019-06-19T07:07:15Z</cp:lastPrinted>
  <dcterms:created xsi:type="dcterms:W3CDTF">2017-06-28T20:40:29Z</dcterms:created>
  <dcterms:modified xsi:type="dcterms:W3CDTF">2020-01-19T13:36:15Z</dcterms:modified>
</cp:coreProperties>
</file>